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546" r:id="rId2"/>
    <p:sldId id="557" r:id="rId3"/>
    <p:sldId id="551" r:id="rId4"/>
    <p:sldId id="576" r:id="rId5"/>
    <p:sldId id="564" r:id="rId6"/>
    <p:sldId id="566" r:id="rId7"/>
    <p:sldId id="558" r:id="rId8"/>
    <p:sldId id="563" r:id="rId9"/>
    <p:sldId id="560" r:id="rId10"/>
    <p:sldId id="577" r:id="rId11"/>
    <p:sldId id="567" r:id="rId12"/>
    <p:sldId id="568" r:id="rId13"/>
    <p:sldId id="569" r:id="rId14"/>
    <p:sldId id="575" r:id="rId15"/>
    <p:sldId id="574" r:id="rId16"/>
    <p:sldId id="571" r:id="rId17"/>
    <p:sldId id="572" r:id="rId18"/>
    <p:sldId id="573" r:id="rId19"/>
  </p:sldIdLst>
  <p:sldSz cx="10693400" cy="7561263"/>
  <p:notesSz cx="6735763" cy="9866313"/>
  <p:embeddedFontLst>
    <p:embeddedFont>
      <p:font typeface="맑은 고딕" panose="020B0503020000020004" pitchFamily="50" charset="-127"/>
      <p:regular r:id="rId21"/>
      <p:bold r:id="rId22"/>
    </p:embeddedFont>
    <p:embeddedFont>
      <p:font typeface="KoPub돋움체 Medium" panose="02020603020101020101" pitchFamily="18" charset="-127"/>
      <p:regular r:id="rId23"/>
    </p:embeddedFont>
    <p:embeddedFont>
      <p:font typeface="나눔고딕" panose="020D0604000000000000" pitchFamily="50" charset="-127"/>
      <p:regular r:id="rId24"/>
      <p:bold r:id="rId25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5745" autoAdjust="0"/>
  </p:normalViewPr>
  <p:slideViewPr>
    <p:cSldViewPr>
      <p:cViewPr varScale="1">
        <p:scale>
          <a:sx n="112" d="100"/>
          <a:sy n="112" d="100"/>
        </p:scale>
        <p:origin x="-1680" y="-78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5" tIns="45378" rIns="90755" bIns="4537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55" tIns="45378" rIns="90755" bIns="45378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3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 smtClean="0">
                  <a:latin typeface="+mn-ea"/>
                  <a:ea typeface="+mn-ea"/>
                </a:rPr>
                <a:t/>
              </a:r>
              <a:br>
                <a:rPr lang="en-US" altLang="ko-KR" sz="1400" dirty="0" smtClean="0">
                  <a:latin typeface="+mn-ea"/>
                  <a:ea typeface="+mn-ea"/>
                </a:rPr>
              </a:b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56840"/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디자인 시안 검토</a:t>
            </a:r>
            <a:r>
              <a:rPr lang="en-US" altLang="ko-KR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안</a:t>
            </a:r>
            <a:r>
              <a:rPr lang="en-US" altLang="ko-KR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도시통계지도 및 정책지도 고도화를 </a:t>
            </a: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통한 디지털 </a:t>
            </a:r>
            <a:r>
              <a:rPr lang="ko-KR" altLang="en-US" sz="2000" b="1" dirty="0" err="1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2016-12-05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2324" y="4788743"/>
            <a:ext cx="66062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사람이 중심인 서울 시민이 행복한 서울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 타이틀로 시민과의 소통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콘탠츠를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활용한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11267" name="Picture 3" descr="C:\Users\kimsy\Desktop\3안_디지털시민시장실_메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923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68" y="413817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서울전지역의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재난안전사고에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 정보를 제공하고 관제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재난사고에 대한 시간대별 대응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현장정보 제공</a:t>
            </a:r>
          </a:p>
        </p:txBody>
      </p:sp>
      <p:pic>
        <p:nvPicPr>
          <p:cNvPr id="12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756295"/>
            <a:ext cx="8522849" cy="31960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kimsy\Desktop\왜가리\a재난상세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4140671"/>
            <a:ext cx="8522849" cy="31960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809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Users\kimsy\Desktop\왜가리\a시정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84" y="4140671"/>
            <a:ext cx="8517385" cy="31940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68" y="4138175"/>
            <a:ext cx="1641796" cy="323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116" y="1116335"/>
            <a:ext cx="1733167" cy="45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주요사업에 대한 진행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여론동향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16" y="4481477"/>
            <a:ext cx="176843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시정에 대한 상세 정보로 시정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여론동향으로 구성</a:t>
            </a:r>
          </a:p>
        </p:txBody>
      </p:sp>
      <p:pic>
        <p:nvPicPr>
          <p:cNvPr id="19" name="Picture 3" descr="C:\Users\kimsy\Desktop\왜가리\a주요사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4" cy="3191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>
            <a:stCxn id="19" idx="3"/>
            <a:endCxn id="19" idx="1"/>
          </p:cNvCxnSpPr>
          <p:nvPr/>
        </p:nvCxnSpPr>
        <p:spPr>
          <a:xfrm flipH="1">
            <a:off x="1949495" y="2351878"/>
            <a:ext cx="850977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798194" y="7562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597998" y="7562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949495" y="5728278"/>
            <a:ext cx="850977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798194" y="41326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597998" y="41326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89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1803"/>
            <a:ext cx="10693400" cy="40168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기능설명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200381"/>
            <a:ext cx="869996" cy="438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863" y="5863636"/>
            <a:ext cx="2970685" cy="14003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7863" y="5083946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5612" y="451152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38588" y="212444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29433" y="284452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꺾인 연결선 22"/>
          <p:cNvCxnSpPr>
            <a:stCxn id="31" idx="4"/>
            <a:endCxn id="21" idx="1"/>
          </p:cNvCxnSpPr>
          <p:nvPr/>
        </p:nvCxnSpPr>
        <p:spPr>
          <a:xfrm rot="16200000" flipH="1">
            <a:off x="-232761" y="4120321"/>
            <a:ext cx="2240684" cy="24056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4"/>
            <a:endCxn id="11" idx="1"/>
          </p:cNvCxnSpPr>
          <p:nvPr/>
        </p:nvCxnSpPr>
        <p:spPr>
          <a:xfrm rot="16200000" flipH="1">
            <a:off x="-67612" y="5488352"/>
            <a:ext cx="1776567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74692" y="5083946"/>
            <a:ext cx="360040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위치정보기반의 정보 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전역에 걸친 재난대응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등을 한 눈에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꺾인 연결선 37"/>
          <p:cNvCxnSpPr>
            <a:stCxn id="27" idx="4"/>
            <a:endCxn id="36" idx="1"/>
          </p:cNvCxnSpPr>
          <p:nvPr/>
        </p:nvCxnSpPr>
        <p:spPr>
          <a:xfrm rot="16200000" flipH="1">
            <a:off x="3414427" y="3462208"/>
            <a:ext cx="2922292" cy="79823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9399363" y="33547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74692" y="5863636"/>
            <a:ext cx="3600400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연관정보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연관시정 통계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꺾인 연결선 47"/>
          <p:cNvCxnSpPr>
            <a:endCxn id="47" idx="3"/>
          </p:cNvCxnSpPr>
          <p:nvPr/>
        </p:nvCxnSpPr>
        <p:spPr>
          <a:xfrm rot="5400000">
            <a:off x="7929481" y="4528312"/>
            <a:ext cx="2557935" cy="66671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64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02284" y="1908423"/>
            <a:ext cx="7632848" cy="15121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766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7528624" y="934211"/>
            <a:ext cx="235458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932677" y="673563"/>
            <a:ext cx="6502400" cy="5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220" y="842458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kimsy\Desktop\새 폴더 (3)\태블릿PC-실시간도시현황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7279"/>
          <a:stretch/>
        </p:blipFill>
        <p:spPr bwMode="auto">
          <a:xfrm>
            <a:off x="902939" y="667047"/>
            <a:ext cx="6549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kimsy\Desktop\새 폴더 (3)\아이폰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r="13792" b="12914"/>
          <a:stretch/>
        </p:blipFill>
        <p:spPr bwMode="auto">
          <a:xfrm>
            <a:off x="7580472" y="927695"/>
            <a:ext cx="2086708" cy="59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27744" y="835942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r>
              <a:rPr lang="en-US" altLang="ko-KR" dirty="0"/>
              <a:t>(</a:t>
            </a:r>
            <a:r>
              <a:rPr lang="ko-KR" altLang="en-US" dirty="0"/>
              <a:t>상세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162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(3/4)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실시간도시현황-여론동향-목록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8521" b="11255"/>
          <a:stretch/>
        </p:blipFill>
        <p:spPr bwMode="auto">
          <a:xfrm>
            <a:off x="882204" y="667047"/>
            <a:ext cx="6451473" cy="60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kimsy\Desktop\새 폴더 (3)\아이폰-여론동향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4643" b="10883"/>
          <a:stretch/>
        </p:blipFill>
        <p:spPr bwMode="auto">
          <a:xfrm>
            <a:off x="7490923" y="927695"/>
            <a:ext cx="2117970" cy="6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9193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여론동향</a:t>
            </a: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(4/4)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주요사업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7065"/>
          <a:stretch/>
        </p:blipFill>
        <p:spPr bwMode="auto">
          <a:xfrm>
            <a:off x="882204" y="667047"/>
            <a:ext cx="6572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kimsy\Desktop\새 폴더 (3)\아이폰-주요사업상세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4409" b="4689"/>
          <a:stretch/>
        </p:blipFill>
        <p:spPr bwMode="auto">
          <a:xfrm>
            <a:off x="7578816" y="927695"/>
            <a:ext cx="2080260" cy="65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7007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주요사업</a:t>
            </a: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02284" y="1908423"/>
            <a:ext cx="7632848" cy="15121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</a:p>
        </p:txBody>
      </p:sp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66" name="Picture 2" descr="C:\Users\kimsy\Desktop\mocku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2324" y="4788743"/>
            <a:ext cx="766427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 정보를 요약해서 구성하며 시정업데이트 및 주요사업을 초기화면에 노출하여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시의성을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확보하고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SNS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여론동향을 통해 시민과의 소통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또는 시민의견을 확인할 수 있는 구성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서울시민에 대한 친근한 메시지 중심의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인치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2x3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멀티스크린임을 감안하여 각 화면의 표면 밝기가 서로 차이가 나지 않도록 또는 민감하게 노출되지 않아야 하고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집무실 내 구성되는 멀티스크린으로 눈의 피로도를 감안하여 어두운 계열을 중심으로 디자인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0" y="622438"/>
            <a:ext cx="10693400" cy="4010025"/>
            <a:chOff x="1949495" y="756295"/>
            <a:chExt cx="8509774" cy="3196068"/>
          </a:xfrm>
        </p:grpSpPr>
        <p:cxnSp>
          <p:nvCxnSpPr>
            <p:cNvPr id="34" name="직선 연결선 33"/>
            <p:cNvCxnSpPr/>
            <p:nvPr/>
          </p:nvCxnSpPr>
          <p:spPr>
            <a:xfrm flipH="1">
              <a:off x="1949495" y="2351878"/>
              <a:ext cx="8509774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4798194" y="756295"/>
              <a:ext cx="0" cy="31960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7597998" y="756295"/>
              <a:ext cx="0" cy="319606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2324" y="4788743"/>
            <a:ext cx="6606296" cy="29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사람이 중심인 서울 시민이 행복한 서울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 타이틀로 시민과의 소통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콘탠츠를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활용한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8626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(1/2)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3" descr="C:\Users\kimsy\Desktop\mocku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3" cy="321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4140671"/>
            <a:ext cx="8522849" cy="32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2068" y="413817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서울전지역의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재난안전사고에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 정보를 제공하고 관제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재난사고에 대한 시간대별 대응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현장정보 제공</a:t>
            </a:r>
          </a:p>
        </p:txBody>
      </p:sp>
    </p:spTree>
    <p:extLst>
      <p:ext uri="{BB962C8B-B14F-4D97-AF65-F5344CB8AC3E}">
        <p14:creationId xmlns:p14="http://schemas.microsoft.com/office/powerpoint/2010/main" val="1727370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(2/2)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68" y="4138175"/>
            <a:ext cx="1641796" cy="323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733167" cy="45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주요사업에 대한 진행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여론동향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76843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시정에 대한 상세 정보로 시정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여론동향으로 구성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3" cy="321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4138175"/>
            <a:ext cx="8509773" cy="321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380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기능설명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291" name="Picture 3" descr="C:\Users\kimsy\Desktop\mocku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428703"/>
            <a:ext cx="1458268" cy="220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863" y="5863636"/>
            <a:ext cx="2970685" cy="14003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7863" y="5083946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5612" y="451152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5292" y="33547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" y="828303"/>
            <a:ext cx="1152128" cy="35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/>
          <p:cNvSpPr/>
          <p:nvPr/>
        </p:nvSpPr>
        <p:spPr>
          <a:xfrm>
            <a:off x="732129" y="392464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꺾인 연결선 22"/>
          <p:cNvCxnSpPr>
            <a:stCxn id="31" idx="4"/>
            <a:endCxn id="21" idx="1"/>
          </p:cNvCxnSpPr>
          <p:nvPr/>
        </p:nvCxnSpPr>
        <p:spPr>
          <a:xfrm rot="16200000" flipH="1">
            <a:off x="358647" y="4711729"/>
            <a:ext cx="1160564" cy="13786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4"/>
            <a:endCxn id="11" idx="1"/>
          </p:cNvCxnSpPr>
          <p:nvPr/>
        </p:nvCxnSpPr>
        <p:spPr>
          <a:xfrm rot="16200000" flipH="1">
            <a:off x="-67612" y="5488352"/>
            <a:ext cx="1776567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74692" y="5083946"/>
            <a:ext cx="360040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위치정보기반의 정보 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전역에 걸친 재난대응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등을 한 눈에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꺾인 연결선 37"/>
          <p:cNvCxnSpPr>
            <a:stCxn id="27" idx="4"/>
            <a:endCxn id="36" idx="1"/>
          </p:cNvCxnSpPr>
          <p:nvPr/>
        </p:nvCxnSpPr>
        <p:spPr>
          <a:xfrm rot="16200000" flipH="1">
            <a:off x="4247921" y="4295702"/>
            <a:ext cx="1692008" cy="36153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9399363" y="33547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74692" y="5863636"/>
            <a:ext cx="3600400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연관정보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연관시정 통계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꺾인 연결선 47"/>
          <p:cNvCxnSpPr>
            <a:endCxn id="47" idx="3"/>
          </p:cNvCxnSpPr>
          <p:nvPr/>
        </p:nvCxnSpPr>
        <p:spPr>
          <a:xfrm rot="5400000">
            <a:off x="7929481" y="4528312"/>
            <a:ext cx="2557935" cy="66671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03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02284" y="1908423"/>
            <a:ext cx="7632848" cy="15121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</a:p>
        </p:txBody>
      </p:sp>
    </p:spTree>
    <p:extLst>
      <p:ext uri="{BB962C8B-B14F-4D97-AF65-F5344CB8AC3E}">
        <p14:creationId xmlns:p14="http://schemas.microsoft.com/office/powerpoint/2010/main" val="3493756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435" name="Picture 3" descr="C:\Users\kimsy\Desktop\왜가리\mai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62324" y="4788743"/>
            <a:ext cx="647645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 정보를 요약해서 구성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주요사업을 초기화면에 노출하여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시의성을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확보하고 관련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배너형태로 제공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주요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또는 업데이트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슬라이드로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650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26647</TotalTime>
  <Words>445</Words>
  <Application>Microsoft Office PowerPoint</Application>
  <PresentationFormat>사용자 지정</PresentationFormat>
  <Paragraphs>117</Paragraphs>
  <Slides>18</Slides>
  <Notes>18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굴림</vt:lpstr>
      <vt:lpstr>Arial</vt:lpstr>
      <vt:lpstr>맑은 고딕</vt:lpstr>
      <vt:lpstr>KoPub돋움체 Medium</vt:lpstr>
      <vt:lpstr>나눔고딕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814</cp:revision>
  <cp:lastPrinted>2016-11-15T14:29:30Z</cp:lastPrinted>
  <dcterms:created xsi:type="dcterms:W3CDTF">2014-06-17T14:38:15Z</dcterms:created>
  <dcterms:modified xsi:type="dcterms:W3CDTF">2016-12-05T11:31:47Z</dcterms:modified>
</cp:coreProperties>
</file>